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ensa Serif" charset="1" panose="00000500000000000000"/>
      <p:regular r:id="rId19"/>
    </p:embeddedFont>
    <p:embeddedFont>
      <p:font typeface="Buffalo" charset="1" panose="00000500000000000000"/>
      <p:regular r:id="rId20"/>
    </p:embeddedFont>
    <p:embeddedFont>
      <p:font typeface="Antic Didone" charset="1" panose="00000000000000000000"/>
      <p:regular r:id="rId21"/>
    </p:embeddedFont>
    <p:embeddedFont>
      <p:font typeface="Open Sans" charset="1" panose="020B0606030504020204"/>
      <p:regular r:id="rId22"/>
    </p:embeddedFont>
    <p:embeddedFont>
      <p:font typeface="Versaille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34.jpeg" Type="http://schemas.openxmlformats.org/officeDocument/2006/relationships/image"/><Relationship Id="rId12" Target="../media/image35.jpe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29.png" Type="http://schemas.openxmlformats.org/officeDocument/2006/relationships/image"/><Relationship Id="rId12" Target="../media/image21.png" Type="http://schemas.openxmlformats.org/officeDocument/2006/relationships/image"/><Relationship Id="rId13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29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844" r="0" b="-509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484465" y="-2971800"/>
            <a:ext cx="9319070" cy="16230600"/>
          </a:xfrm>
          <a:custGeom>
            <a:avLst/>
            <a:gdLst/>
            <a:ahLst/>
            <a:cxnLst/>
            <a:rect r="r" b="b" t="t" l="l"/>
            <a:pathLst>
              <a:path h="16230600" w="9319070">
                <a:moveTo>
                  <a:pt x="0" y="0"/>
                </a:moveTo>
                <a:lnTo>
                  <a:pt x="9319070" y="0"/>
                </a:lnTo>
                <a:lnTo>
                  <a:pt x="931907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0276" y="2862385"/>
            <a:ext cx="13367447" cy="410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23907" spc="191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‘’La hacienda’’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26919" y="3383377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7" y="0"/>
                </a:lnTo>
                <a:lnTo>
                  <a:pt x="418597" y="497241"/>
                </a:lnTo>
                <a:lnTo>
                  <a:pt x="0" y="4972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63377" y="7735630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7" y="0"/>
                </a:lnTo>
                <a:lnTo>
                  <a:pt x="418597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31435">
            <a:off x="12499573" y="1645547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7"/>
                </a:lnTo>
                <a:lnTo>
                  <a:pt x="0" y="3915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1435">
            <a:off x="7254012" y="7538534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8"/>
                </a:lnTo>
                <a:lnTo>
                  <a:pt x="0" y="391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1435">
            <a:off x="4390284" y="1645547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7"/>
                </a:lnTo>
                <a:lnTo>
                  <a:pt x="0" y="3915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28265">
            <a:off x="2088568" y="6866440"/>
            <a:ext cx="537901" cy="562563"/>
          </a:xfrm>
          <a:custGeom>
            <a:avLst/>
            <a:gdLst/>
            <a:ahLst/>
            <a:cxnLst/>
            <a:rect r="r" b="b" t="t" l="l"/>
            <a:pathLst>
              <a:path h="562563" w="537901">
                <a:moveTo>
                  <a:pt x="0" y="0"/>
                </a:moveTo>
                <a:lnTo>
                  <a:pt x="537901" y="0"/>
                </a:lnTo>
                <a:lnTo>
                  <a:pt x="537901" y="562563"/>
                </a:lnTo>
                <a:lnTo>
                  <a:pt x="0" y="562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03931">
            <a:off x="14983189" y="1468900"/>
            <a:ext cx="712236" cy="744891"/>
          </a:xfrm>
          <a:custGeom>
            <a:avLst/>
            <a:gdLst/>
            <a:ahLst/>
            <a:cxnLst/>
            <a:rect r="r" b="b" t="t" l="l"/>
            <a:pathLst>
              <a:path h="744891" w="712236">
                <a:moveTo>
                  <a:pt x="0" y="0"/>
                </a:moveTo>
                <a:lnTo>
                  <a:pt x="712236" y="0"/>
                </a:lnTo>
                <a:lnTo>
                  <a:pt x="712236" y="744891"/>
                </a:lnTo>
                <a:lnTo>
                  <a:pt x="0" y="7448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96017">
            <a:off x="2721824" y="2574832"/>
            <a:ext cx="406370" cy="333949"/>
          </a:xfrm>
          <a:custGeom>
            <a:avLst/>
            <a:gdLst/>
            <a:ahLst/>
            <a:cxnLst/>
            <a:rect r="r" b="b" t="t" l="l"/>
            <a:pathLst>
              <a:path h="333949" w="406370">
                <a:moveTo>
                  <a:pt x="0" y="0"/>
                </a:moveTo>
                <a:lnTo>
                  <a:pt x="406370" y="0"/>
                </a:lnTo>
                <a:lnTo>
                  <a:pt x="406370" y="333949"/>
                </a:lnTo>
                <a:lnTo>
                  <a:pt x="0" y="333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88163">
            <a:off x="12954028" y="7159029"/>
            <a:ext cx="406370" cy="333949"/>
          </a:xfrm>
          <a:custGeom>
            <a:avLst/>
            <a:gdLst/>
            <a:ahLst/>
            <a:cxnLst/>
            <a:rect r="r" b="b" t="t" l="l"/>
            <a:pathLst>
              <a:path h="333949" w="406370">
                <a:moveTo>
                  <a:pt x="0" y="0"/>
                </a:moveTo>
                <a:lnTo>
                  <a:pt x="406370" y="0"/>
                </a:lnTo>
                <a:lnTo>
                  <a:pt x="406370" y="333949"/>
                </a:lnTo>
                <a:lnTo>
                  <a:pt x="0" y="333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12639" y="7898526"/>
            <a:ext cx="3670993" cy="68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3941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ENERO 2026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30787" y="2363499"/>
            <a:ext cx="8026427" cy="183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0"/>
              </a:lnSpc>
            </a:pPr>
            <a:r>
              <a:rPr lang="en-US" sz="10764">
                <a:solidFill>
                  <a:srgbClr val="004AAD"/>
                </a:solidFill>
                <a:latin typeface="Buffalo"/>
                <a:ea typeface="Buffalo"/>
                <a:cs typeface="Buffalo"/>
                <a:sym typeface="Buffalo"/>
              </a:rPr>
              <a:t>Presentación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5181" y="-3389714"/>
            <a:ext cx="9798975" cy="17066429"/>
          </a:xfrm>
          <a:custGeom>
            <a:avLst/>
            <a:gdLst/>
            <a:ahLst/>
            <a:cxnLst/>
            <a:rect r="r" b="b" t="t" l="l"/>
            <a:pathLst>
              <a:path h="17066429" w="9798975">
                <a:moveTo>
                  <a:pt x="0" y="0"/>
                </a:moveTo>
                <a:lnTo>
                  <a:pt x="9798975" y="0"/>
                </a:lnTo>
                <a:lnTo>
                  <a:pt x="9798975" y="17066428"/>
                </a:lnTo>
                <a:lnTo>
                  <a:pt x="0" y="1706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88507" y="3995531"/>
            <a:ext cx="10578430" cy="5262769"/>
          </a:xfrm>
          <a:custGeom>
            <a:avLst/>
            <a:gdLst/>
            <a:ahLst/>
            <a:cxnLst/>
            <a:rect r="r" b="b" t="t" l="l"/>
            <a:pathLst>
              <a:path h="5262769" w="10578430">
                <a:moveTo>
                  <a:pt x="0" y="0"/>
                </a:moveTo>
                <a:lnTo>
                  <a:pt x="10578430" y="0"/>
                </a:lnTo>
                <a:lnTo>
                  <a:pt x="10578430" y="5262769"/>
                </a:lnTo>
                <a:lnTo>
                  <a:pt x="0" y="5262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8150"/>
            <a:ext cx="72913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3257" y="981075"/>
            <a:ext cx="14368929" cy="270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7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 el desarrollo y control de versiones de nuestro proyecto utilizamos GitHub, una plataforma que nos permitió almacenar y gestionar el código de manera segura y organizada. Gracias a esta herramienta, el equipo pudo colaborar de forma eficiente, realizar cambios de manera controlada y llevar un seguimiento del historial de modificaciones. Además, GitHub facilitó la integración del trabajo de cada integrante, reduciendo errores y mejorando la comunicación, lo que contribuyó a un desarrollo más ordenado y continuo del proyecto.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1575" y="1018548"/>
            <a:ext cx="6928131" cy="122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6"/>
              </a:lnSpc>
              <a:spcBef>
                <a:spcPct val="0"/>
              </a:spcBef>
            </a:pPr>
            <a:r>
              <a:rPr lang="en-US" sz="714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prueba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31435">
            <a:off x="16339827" y="8392260"/>
            <a:ext cx="441734" cy="547927"/>
          </a:xfrm>
          <a:custGeom>
            <a:avLst/>
            <a:gdLst/>
            <a:ahLst/>
            <a:cxnLst/>
            <a:rect r="r" b="b" t="t" l="l"/>
            <a:pathLst>
              <a:path h="547927" w="441734">
                <a:moveTo>
                  <a:pt x="0" y="0"/>
                </a:moveTo>
                <a:lnTo>
                  <a:pt x="441733" y="0"/>
                </a:lnTo>
                <a:lnTo>
                  <a:pt x="441733" y="547927"/>
                </a:lnTo>
                <a:lnTo>
                  <a:pt x="0" y="54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9311" y="729654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6" y="0"/>
                </a:lnTo>
                <a:lnTo>
                  <a:pt x="418596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31435">
            <a:off x="16062347" y="608185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8"/>
                </a:lnTo>
                <a:lnTo>
                  <a:pt x="0" y="391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63909">
            <a:off x="1207024" y="8790082"/>
            <a:ext cx="629904" cy="658784"/>
          </a:xfrm>
          <a:custGeom>
            <a:avLst/>
            <a:gdLst/>
            <a:ahLst/>
            <a:cxnLst/>
            <a:rect r="r" b="b" t="t" l="l"/>
            <a:pathLst>
              <a:path h="658784" w="629904">
                <a:moveTo>
                  <a:pt x="0" y="0"/>
                </a:moveTo>
                <a:lnTo>
                  <a:pt x="629903" y="0"/>
                </a:lnTo>
                <a:lnTo>
                  <a:pt x="629903" y="658784"/>
                </a:lnTo>
                <a:lnTo>
                  <a:pt x="0" y="658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15835" y="1183531"/>
            <a:ext cx="837193" cy="875577"/>
          </a:xfrm>
          <a:custGeom>
            <a:avLst/>
            <a:gdLst/>
            <a:ahLst/>
            <a:cxnLst/>
            <a:rect r="r" b="b" t="t" l="l"/>
            <a:pathLst>
              <a:path h="875577" w="837193">
                <a:moveTo>
                  <a:pt x="0" y="0"/>
                </a:moveTo>
                <a:lnTo>
                  <a:pt x="837193" y="0"/>
                </a:lnTo>
                <a:lnTo>
                  <a:pt x="837193" y="875577"/>
                </a:lnTo>
                <a:lnTo>
                  <a:pt x="0" y="87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288163">
            <a:off x="1137102" y="1066131"/>
            <a:ext cx="568679" cy="467333"/>
          </a:xfrm>
          <a:custGeom>
            <a:avLst/>
            <a:gdLst/>
            <a:ahLst/>
            <a:cxnLst/>
            <a:rect r="r" b="b" t="t" l="l"/>
            <a:pathLst>
              <a:path h="467333" w="568679">
                <a:moveTo>
                  <a:pt x="0" y="0"/>
                </a:moveTo>
                <a:lnTo>
                  <a:pt x="568679" y="0"/>
                </a:lnTo>
                <a:lnTo>
                  <a:pt x="568679" y="467333"/>
                </a:lnTo>
                <a:lnTo>
                  <a:pt x="0" y="467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1308" y="4137691"/>
            <a:ext cx="9786749" cy="5186977"/>
          </a:xfrm>
          <a:custGeom>
            <a:avLst/>
            <a:gdLst/>
            <a:ahLst/>
            <a:cxnLst/>
            <a:rect r="r" b="b" t="t" l="l"/>
            <a:pathLst>
              <a:path h="5186977" w="9786749">
                <a:moveTo>
                  <a:pt x="0" y="0"/>
                </a:moveTo>
                <a:lnTo>
                  <a:pt x="9786750" y="0"/>
                </a:lnTo>
                <a:lnTo>
                  <a:pt x="9786750" y="5186977"/>
                </a:lnTo>
                <a:lnTo>
                  <a:pt x="0" y="51869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43668" y="3889635"/>
            <a:ext cx="3480893" cy="5683090"/>
          </a:xfrm>
          <a:custGeom>
            <a:avLst/>
            <a:gdLst/>
            <a:ahLst/>
            <a:cxnLst/>
            <a:rect r="r" b="b" t="t" l="l"/>
            <a:pathLst>
              <a:path h="5683090" w="3480893">
                <a:moveTo>
                  <a:pt x="0" y="0"/>
                </a:moveTo>
                <a:lnTo>
                  <a:pt x="3480892" y="0"/>
                </a:lnTo>
                <a:lnTo>
                  <a:pt x="3480892" y="5683090"/>
                </a:lnTo>
                <a:lnTo>
                  <a:pt x="0" y="56830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4346" y="2439395"/>
            <a:ext cx="16238681" cy="117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0"/>
              </a:lnSpc>
              <a:spcBef>
                <a:spcPct val="0"/>
              </a:spcBef>
            </a:pPr>
            <a:r>
              <a:rPr lang="en-US" sz="3371">
                <a:solidFill>
                  <a:srgbClr val="000000"/>
                </a:solidFill>
                <a:latin typeface="Sensa Serif"/>
                <a:ea typeface="Sensa Serif"/>
                <a:cs typeface="Sensa Serif"/>
                <a:sym typeface="Sensa Serif"/>
              </a:rPr>
              <a:t>para asegurar el funcionamiento correcto de la aplicación y las funciones que esta contiene, la idea es evaluar cada una de las funciones por separado y estas nos ayudan a evitar errores futuros, facilita el mantenimiento y para entender cada una de las funciones.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1442" y="1819044"/>
            <a:ext cx="5519286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DOCUMENTACION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1442" y="3274318"/>
            <a:ext cx="14612365" cy="39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Esta aplicación cuenta con dos manuales los cuales son: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manual de usuario: </a:t>
            </a:r>
            <a:r>
              <a:rPr lang="en-US" sz="320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Su objetivo es enseñar a utilizar las funciones de la aplicación, sin necesidad de tener conocimientos técnicos profundos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manual técnico: Es la guía destinada al personal especializado (programadores, ingenieros o técnicos de mantenimiento). Su objetivo es explicar cómo está construido el sistema por dentro para poder repararlo, modificarlo o darle mantenimiento.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731435">
            <a:off x="16062347" y="608185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8"/>
                </a:lnTo>
                <a:lnTo>
                  <a:pt x="0" y="391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5835" y="1183531"/>
            <a:ext cx="837193" cy="875577"/>
          </a:xfrm>
          <a:custGeom>
            <a:avLst/>
            <a:gdLst/>
            <a:ahLst/>
            <a:cxnLst/>
            <a:rect r="r" b="b" t="t" l="l"/>
            <a:pathLst>
              <a:path h="875577" w="837193">
                <a:moveTo>
                  <a:pt x="0" y="0"/>
                </a:moveTo>
                <a:lnTo>
                  <a:pt x="837193" y="0"/>
                </a:lnTo>
                <a:lnTo>
                  <a:pt x="837193" y="875577"/>
                </a:lnTo>
                <a:lnTo>
                  <a:pt x="0" y="875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31435">
            <a:off x="979708" y="8984317"/>
            <a:ext cx="441734" cy="547927"/>
          </a:xfrm>
          <a:custGeom>
            <a:avLst/>
            <a:gdLst/>
            <a:ahLst/>
            <a:cxnLst/>
            <a:rect r="r" b="b" t="t" l="l"/>
            <a:pathLst>
              <a:path h="547927" w="441734">
                <a:moveTo>
                  <a:pt x="0" y="0"/>
                </a:moveTo>
                <a:lnTo>
                  <a:pt x="441734" y="0"/>
                </a:lnTo>
                <a:lnTo>
                  <a:pt x="441734" y="547927"/>
                </a:lnTo>
                <a:lnTo>
                  <a:pt x="0" y="54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1613" t="-135008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484465" y="-2971800"/>
            <a:ext cx="9319070" cy="16230600"/>
          </a:xfrm>
          <a:custGeom>
            <a:avLst/>
            <a:gdLst/>
            <a:ahLst/>
            <a:cxnLst/>
            <a:rect r="r" b="b" t="t" l="l"/>
            <a:pathLst>
              <a:path h="16230600" w="9319070">
                <a:moveTo>
                  <a:pt x="0" y="0"/>
                </a:moveTo>
                <a:lnTo>
                  <a:pt x="9319070" y="0"/>
                </a:lnTo>
                <a:lnTo>
                  <a:pt x="931907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46175" y="2856328"/>
            <a:ext cx="9595650" cy="410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23907" spc="191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26919" y="3383377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7" y="0"/>
                </a:lnTo>
                <a:lnTo>
                  <a:pt x="418597" y="497241"/>
                </a:lnTo>
                <a:lnTo>
                  <a:pt x="0" y="4972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63377" y="7735630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7" y="0"/>
                </a:lnTo>
                <a:lnTo>
                  <a:pt x="418597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31435">
            <a:off x="9913665" y="2368289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8"/>
                </a:lnTo>
                <a:lnTo>
                  <a:pt x="0" y="391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1435">
            <a:off x="14250327" y="5139859"/>
            <a:ext cx="587999" cy="729356"/>
          </a:xfrm>
          <a:custGeom>
            <a:avLst/>
            <a:gdLst/>
            <a:ahLst/>
            <a:cxnLst/>
            <a:rect r="r" b="b" t="t" l="l"/>
            <a:pathLst>
              <a:path h="729356" w="587999">
                <a:moveTo>
                  <a:pt x="0" y="0"/>
                </a:moveTo>
                <a:lnTo>
                  <a:pt x="587999" y="0"/>
                </a:lnTo>
                <a:lnTo>
                  <a:pt x="587999" y="729356"/>
                </a:lnTo>
                <a:lnTo>
                  <a:pt x="0" y="729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1435">
            <a:off x="5656813" y="1699453"/>
            <a:ext cx="649125" cy="805176"/>
          </a:xfrm>
          <a:custGeom>
            <a:avLst/>
            <a:gdLst/>
            <a:ahLst/>
            <a:cxnLst/>
            <a:rect r="r" b="b" t="t" l="l"/>
            <a:pathLst>
              <a:path h="805176" w="649125">
                <a:moveTo>
                  <a:pt x="0" y="0"/>
                </a:moveTo>
                <a:lnTo>
                  <a:pt x="649125" y="0"/>
                </a:lnTo>
                <a:lnTo>
                  <a:pt x="649125" y="805177"/>
                </a:lnTo>
                <a:lnTo>
                  <a:pt x="0" y="8051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28265">
            <a:off x="3076621" y="6039981"/>
            <a:ext cx="888189" cy="928911"/>
          </a:xfrm>
          <a:custGeom>
            <a:avLst/>
            <a:gdLst/>
            <a:ahLst/>
            <a:cxnLst/>
            <a:rect r="r" b="b" t="t" l="l"/>
            <a:pathLst>
              <a:path h="928911" w="888189">
                <a:moveTo>
                  <a:pt x="0" y="0"/>
                </a:moveTo>
                <a:lnTo>
                  <a:pt x="888189" y="0"/>
                </a:lnTo>
                <a:lnTo>
                  <a:pt x="888189" y="928912"/>
                </a:lnTo>
                <a:lnTo>
                  <a:pt x="0" y="9289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03931">
            <a:off x="13460457" y="1882196"/>
            <a:ext cx="1199567" cy="1254566"/>
          </a:xfrm>
          <a:custGeom>
            <a:avLst/>
            <a:gdLst/>
            <a:ahLst/>
            <a:cxnLst/>
            <a:rect r="r" b="b" t="t" l="l"/>
            <a:pathLst>
              <a:path h="1254566" w="1199567">
                <a:moveTo>
                  <a:pt x="0" y="0"/>
                </a:moveTo>
                <a:lnTo>
                  <a:pt x="1199566" y="0"/>
                </a:lnTo>
                <a:lnTo>
                  <a:pt x="1199566" y="1254565"/>
                </a:lnTo>
                <a:lnTo>
                  <a:pt x="0" y="12545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96017">
            <a:off x="3691540" y="3465023"/>
            <a:ext cx="406370" cy="333949"/>
          </a:xfrm>
          <a:custGeom>
            <a:avLst/>
            <a:gdLst/>
            <a:ahLst/>
            <a:cxnLst/>
            <a:rect r="r" b="b" t="t" l="l"/>
            <a:pathLst>
              <a:path h="333949" w="406370">
                <a:moveTo>
                  <a:pt x="0" y="0"/>
                </a:moveTo>
                <a:lnTo>
                  <a:pt x="406369" y="0"/>
                </a:lnTo>
                <a:lnTo>
                  <a:pt x="406369" y="333949"/>
                </a:lnTo>
                <a:lnTo>
                  <a:pt x="0" y="333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88163">
            <a:off x="12954028" y="7159029"/>
            <a:ext cx="406370" cy="333949"/>
          </a:xfrm>
          <a:custGeom>
            <a:avLst/>
            <a:gdLst/>
            <a:ahLst/>
            <a:cxnLst/>
            <a:rect r="r" b="b" t="t" l="l"/>
            <a:pathLst>
              <a:path h="333949" w="406370">
                <a:moveTo>
                  <a:pt x="0" y="0"/>
                </a:moveTo>
                <a:lnTo>
                  <a:pt x="406370" y="0"/>
                </a:lnTo>
                <a:lnTo>
                  <a:pt x="406370" y="333949"/>
                </a:lnTo>
                <a:lnTo>
                  <a:pt x="0" y="333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12639" y="7898526"/>
            <a:ext cx="3670993" cy="68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3941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enero 2026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5891" y="2154766"/>
            <a:ext cx="585704" cy="695746"/>
          </a:xfrm>
          <a:custGeom>
            <a:avLst/>
            <a:gdLst/>
            <a:ahLst/>
            <a:cxnLst/>
            <a:rect r="r" b="b" t="t" l="l"/>
            <a:pathLst>
              <a:path h="695746" w="585704">
                <a:moveTo>
                  <a:pt x="0" y="0"/>
                </a:moveTo>
                <a:lnTo>
                  <a:pt x="585704" y="0"/>
                </a:lnTo>
                <a:lnTo>
                  <a:pt x="585704" y="695746"/>
                </a:lnTo>
                <a:lnTo>
                  <a:pt x="0" y="69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1435">
            <a:off x="7862234" y="1878987"/>
            <a:ext cx="441734" cy="547927"/>
          </a:xfrm>
          <a:custGeom>
            <a:avLst/>
            <a:gdLst/>
            <a:ahLst/>
            <a:cxnLst/>
            <a:rect r="r" b="b" t="t" l="l"/>
            <a:pathLst>
              <a:path h="547927" w="441734">
                <a:moveTo>
                  <a:pt x="0" y="0"/>
                </a:moveTo>
                <a:lnTo>
                  <a:pt x="441734" y="0"/>
                </a:lnTo>
                <a:lnTo>
                  <a:pt x="441734" y="547927"/>
                </a:lnTo>
                <a:lnTo>
                  <a:pt x="0" y="547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1435">
            <a:off x="16339827" y="8392260"/>
            <a:ext cx="441734" cy="547927"/>
          </a:xfrm>
          <a:custGeom>
            <a:avLst/>
            <a:gdLst/>
            <a:ahLst/>
            <a:cxnLst/>
            <a:rect r="r" b="b" t="t" l="l"/>
            <a:pathLst>
              <a:path h="547927" w="441734">
                <a:moveTo>
                  <a:pt x="0" y="0"/>
                </a:moveTo>
                <a:lnTo>
                  <a:pt x="441733" y="0"/>
                </a:lnTo>
                <a:lnTo>
                  <a:pt x="441733" y="547927"/>
                </a:lnTo>
                <a:lnTo>
                  <a:pt x="0" y="547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4084" y="2218755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6" y="0"/>
                </a:lnTo>
                <a:lnTo>
                  <a:pt x="418596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72297" y="6457917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6" y="0"/>
                </a:lnTo>
                <a:lnTo>
                  <a:pt x="418596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1435">
            <a:off x="16062347" y="608185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8"/>
                </a:lnTo>
                <a:lnTo>
                  <a:pt x="0" y="3915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263909">
            <a:off x="968026" y="7751799"/>
            <a:ext cx="1965419" cy="2055531"/>
          </a:xfrm>
          <a:custGeom>
            <a:avLst/>
            <a:gdLst/>
            <a:ahLst/>
            <a:cxnLst/>
            <a:rect r="r" b="b" t="t" l="l"/>
            <a:pathLst>
              <a:path h="2055531" w="1965419">
                <a:moveTo>
                  <a:pt x="0" y="0"/>
                </a:moveTo>
                <a:lnTo>
                  <a:pt x="1965418" y="0"/>
                </a:lnTo>
                <a:lnTo>
                  <a:pt x="1965418" y="2055532"/>
                </a:lnTo>
                <a:lnTo>
                  <a:pt x="0" y="2055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15835" y="1183531"/>
            <a:ext cx="837193" cy="875577"/>
          </a:xfrm>
          <a:custGeom>
            <a:avLst/>
            <a:gdLst/>
            <a:ahLst/>
            <a:cxnLst/>
            <a:rect r="r" b="b" t="t" l="l"/>
            <a:pathLst>
              <a:path h="875577" w="837193">
                <a:moveTo>
                  <a:pt x="0" y="0"/>
                </a:moveTo>
                <a:lnTo>
                  <a:pt x="837193" y="0"/>
                </a:lnTo>
                <a:lnTo>
                  <a:pt x="837193" y="875577"/>
                </a:lnTo>
                <a:lnTo>
                  <a:pt x="0" y="87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88163">
            <a:off x="610361" y="6948414"/>
            <a:ext cx="568679" cy="467333"/>
          </a:xfrm>
          <a:custGeom>
            <a:avLst/>
            <a:gdLst/>
            <a:ahLst/>
            <a:cxnLst/>
            <a:rect r="r" b="b" t="t" l="l"/>
            <a:pathLst>
              <a:path h="467333" w="568679">
                <a:moveTo>
                  <a:pt x="0" y="0"/>
                </a:moveTo>
                <a:lnTo>
                  <a:pt x="568680" y="0"/>
                </a:lnTo>
                <a:lnTo>
                  <a:pt x="568680" y="467333"/>
                </a:lnTo>
                <a:lnTo>
                  <a:pt x="0" y="467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88163">
            <a:off x="12923353" y="8545899"/>
            <a:ext cx="568679" cy="467333"/>
          </a:xfrm>
          <a:custGeom>
            <a:avLst/>
            <a:gdLst/>
            <a:ahLst/>
            <a:cxnLst/>
            <a:rect r="r" b="b" t="t" l="l"/>
            <a:pathLst>
              <a:path h="467333" w="568679">
                <a:moveTo>
                  <a:pt x="0" y="0"/>
                </a:moveTo>
                <a:lnTo>
                  <a:pt x="568679" y="0"/>
                </a:lnTo>
                <a:lnTo>
                  <a:pt x="568679" y="467332"/>
                </a:lnTo>
                <a:lnTo>
                  <a:pt x="0" y="467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34165" y="269139"/>
            <a:ext cx="11151305" cy="9924662"/>
          </a:xfrm>
          <a:custGeom>
            <a:avLst/>
            <a:gdLst/>
            <a:ahLst/>
            <a:cxnLst/>
            <a:rect r="r" b="b" t="t" l="l"/>
            <a:pathLst>
              <a:path h="9924662" w="11151305">
                <a:moveTo>
                  <a:pt x="0" y="0"/>
                </a:moveTo>
                <a:lnTo>
                  <a:pt x="11151305" y="0"/>
                </a:lnTo>
                <a:lnTo>
                  <a:pt x="11151305" y="9924661"/>
                </a:lnTo>
                <a:lnTo>
                  <a:pt x="0" y="99246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33062" y="116732"/>
            <a:ext cx="2526723" cy="131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54"/>
              </a:lnSpc>
              <a:spcBef>
                <a:spcPct val="0"/>
              </a:spcBef>
            </a:pPr>
            <a:r>
              <a:rPr lang="en-US" sz="761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diagrama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81930" y="833245"/>
            <a:ext cx="3814296" cy="59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5"/>
              </a:lnSpc>
              <a:spcBef>
                <a:spcPct val="0"/>
              </a:spcBef>
            </a:pPr>
            <a:r>
              <a:rPr lang="en-US" sz="3425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determinacion de requerimiento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89078" y="2639797"/>
            <a:ext cx="3137658" cy="67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926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diseño de la aplicación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6598" y="4857477"/>
            <a:ext cx="1661094" cy="67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926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codificacion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34564" y="7072298"/>
            <a:ext cx="1067290" cy="67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926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Prueba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568" y="8953744"/>
            <a:ext cx="2052531" cy="67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926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Documentacion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04772" y="833245"/>
            <a:ext cx="123230" cy="67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926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64091" y="2639783"/>
            <a:ext cx="141684" cy="67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926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06688" y="4857477"/>
            <a:ext cx="128290" cy="67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926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29947" y="6991344"/>
            <a:ext cx="133201" cy="67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3926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8571" y="8684315"/>
            <a:ext cx="157815" cy="82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  <a:spcBef>
                <a:spcPct val="0"/>
              </a:spcBef>
            </a:pPr>
            <a:r>
              <a:rPr lang="en-US" sz="483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220399" y="4651242"/>
            <a:ext cx="2537868" cy="87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004AAD"/>
                </a:solidFill>
                <a:latin typeface="Antic Didone"/>
                <a:ea typeface="Antic Didone"/>
                <a:cs typeface="Antic Didone"/>
                <a:sym typeface="Antic Didone"/>
              </a:rPr>
              <a:t>Objetivo 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3106" y="935392"/>
            <a:ext cx="1285917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determinacion  de requerimientos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32981" y="1877621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6" y="0"/>
                </a:lnTo>
                <a:lnTo>
                  <a:pt x="418596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1435">
            <a:off x="14950798" y="1092687"/>
            <a:ext cx="698572" cy="866510"/>
          </a:xfrm>
          <a:custGeom>
            <a:avLst/>
            <a:gdLst/>
            <a:ahLst/>
            <a:cxnLst/>
            <a:rect r="r" b="b" t="t" l="l"/>
            <a:pathLst>
              <a:path h="866510" w="698572">
                <a:moveTo>
                  <a:pt x="0" y="0"/>
                </a:moveTo>
                <a:lnTo>
                  <a:pt x="698571" y="0"/>
                </a:lnTo>
                <a:lnTo>
                  <a:pt x="698571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32531" y="8475941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6" y="0"/>
                </a:lnTo>
                <a:lnTo>
                  <a:pt x="418596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31435">
            <a:off x="12499573" y="1645547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7"/>
                </a:lnTo>
                <a:lnTo>
                  <a:pt x="0" y="39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1435">
            <a:off x="7223166" y="8278845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8"/>
                </a:lnTo>
                <a:lnTo>
                  <a:pt x="0" y="3915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28265">
            <a:off x="2088568" y="8330006"/>
            <a:ext cx="537901" cy="562563"/>
          </a:xfrm>
          <a:custGeom>
            <a:avLst/>
            <a:gdLst/>
            <a:ahLst/>
            <a:cxnLst/>
            <a:rect r="r" b="b" t="t" l="l"/>
            <a:pathLst>
              <a:path h="562563" w="537901">
                <a:moveTo>
                  <a:pt x="0" y="0"/>
                </a:moveTo>
                <a:lnTo>
                  <a:pt x="537901" y="0"/>
                </a:lnTo>
                <a:lnTo>
                  <a:pt x="537901" y="562563"/>
                </a:lnTo>
                <a:lnTo>
                  <a:pt x="0" y="562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88163">
            <a:off x="12954028" y="7159029"/>
            <a:ext cx="406370" cy="333949"/>
          </a:xfrm>
          <a:custGeom>
            <a:avLst/>
            <a:gdLst/>
            <a:ahLst/>
            <a:cxnLst/>
            <a:rect r="r" b="b" t="t" l="l"/>
            <a:pathLst>
              <a:path h="333949" w="406370">
                <a:moveTo>
                  <a:pt x="0" y="0"/>
                </a:moveTo>
                <a:lnTo>
                  <a:pt x="406370" y="0"/>
                </a:lnTo>
                <a:lnTo>
                  <a:pt x="406370" y="333949"/>
                </a:lnTo>
                <a:lnTo>
                  <a:pt x="0" y="3339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8149" y="2221196"/>
            <a:ext cx="1128499" cy="1364120"/>
          </a:xfrm>
          <a:custGeom>
            <a:avLst/>
            <a:gdLst/>
            <a:ahLst/>
            <a:cxnLst/>
            <a:rect r="r" b="b" t="t" l="l"/>
            <a:pathLst>
              <a:path h="1364120" w="1128499">
                <a:moveTo>
                  <a:pt x="0" y="0"/>
                </a:moveTo>
                <a:lnTo>
                  <a:pt x="1128498" y="0"/>
                </a:lnTo>
                <a:lnTo>
                  <a:pt x="1128498" y="1364120"/>
                </a:lnTo>
                <a:lnTo>
                  <a:pt x="0" y="13641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76654" y="3875038"/>
            <a:ext cx="7024399" cy="5383262"/>
          </a:xfrm>
          <a:custGeom>
            <a:avLst/>
            <a:gdLst/>
            <a:ahLst/>
            <a:cxnLst/>
            <a:rect r="r" b="b" t="t" l="l"/>
            <a:pathLst>
              <a:path h="5383262" w="7024399">
                <a:moveTo>
                  <a:pt x="0" y="0"/>
                </a:moveTo>
                <a:lnTo>
                  <a:pt x="7024399" y="0"/>
                </a:lnTo>
                <a:lnTo>
                  <a:pt x="7024399" y="5383262"/>
                </a:lnTo>
                <a:lnTo>
                  <a:pt x="0" y="53832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38834" t="-68262" r="-51101" b="-4454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66676" y="4019124"/>
            <a:ext cx="4975154" cy="5095090"/>
          </a:xfrm>
          <a:custGeom>
            <a:avLst/>
            <a:gdLst/>
            <a:ahLst/>
            <a:cxnLst/>
            <a:rect r="r" b="b" t="t" l="l"/>
            <a:pathLst>
              <a:path h="5095090" w="4975154">
                <a:moveTo>
                  <a:pt x="0" y="0"/>
                </a:moveTo>
                <a:lnTo>
                  <a:pt x="4975153" y="0"/>
                </a:lnTo>
                <a:lnTo>
                  <a:pt x="4975153" y="5095090"/>
                </a:lnTo>
                <a:lnTo>
                  <a:pt x="0" y="50950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3797" t="-79003" r="-247924" b="-581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6676" y="2338540"/>
            <a:ext cx="885896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4AAD"/>
                </a:solidFill>
                <a:latin typeface="Antic Didone"/>
                <a:ea typeface="Antic Didone"/>
                <a:cs typeface="Antic Didone"/>
                <a:sym typeface="Antic Didone"/>
              </a:rPr>
              <a:t>Historia de usuario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310" y="431409"/>
            <a:ext cx="667173" cy="642463"/>
          </a:xfrm>
          <a:custGeom>
            <a:avLst/>
            <a:gdLst/>
            <a:ahLst/>
            <a:cxnLst/>
            <a:rect r="r" b="b" t="t" l="l"/>
            <a:pathLst>
              <a:path h="642463" w="667173">
                <a:moveTo>
                  <a:pt x="0" y="0"/>
                </a:moveTo>
                <a:lnTo>
                  <a:pt x="667173" y="0"/>
                </a:lnTo>
                <a:lnTo>
                  <a:pt x="667173" y="642464"/>
                </a:lnTo>
                <a:lnTo>
                  <a:pt x="0" y="6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381" t="-159571" r="-78188" b="-197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22943">
            <a:off x="15666767" y="241416"/>
            <a:ext cx="1835635" cy="1259705"/>
          </a:xfrm>
          <a:custGeom>
            <a:avLst/>
            <a:gdLst/>
            <a:ahLst/>
            <a:cxnLst/>
            <a:rect r="r" b="b" t="t" l="l"/>
            <a:pathLst>
              <a:path h="1259705" w="1835635">
                <a:moveTo>
                  <a:pt x="0" y="0"/>
                </a:moveTo>
                <a:lnTo>
                  <a:pt x="1835635" y="0"/>
                </a:lnTo>
                <a:lnTo>
                  <a:pt x="1835635" y="1259705"/>
                </a:lnTo>
                <a:lnTo>
                  <a:pt x="0" y="125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73069">
            <a:off x="12524968" y="264435"/>
            <a:ext cx="406370" cy="333949"/>
          </a:xfrm>
          <a:custGeom>
            <a:avLst/>
            <a:gdLst/>
            <a:ahLst/>
            <a:cxnLst/>
            <a:rect r="r" b="b" t="t" l="l"/>
            <a:pathLst>
              <a:path h="333949" w="406370">
                <a:moveTo>
                  <a:pt x="0" y="0"/>
                </a:moveTo>
                <a:lnTo>
                  <a:pt x="406369" y="0"/>
                </a:lnTo>
                <a:lnTo>
                  <a:pt x="406369" y="333949"/>
                </a:lnTo>
                <a:lnTo>
                  <a:pt x="0" y="333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1028700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6" y="0"/>
                </a:lnTo>
                <a:lnTo>
                  <a:pt x="418596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31435">
            <a:off x="95822" y="9522845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7"/>
                </a:lnTo>
                <a:lnTo>
                  <a:pt x="0" y="3915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2896" y="1463929"/>
            <a:ext cx="5677275" cy="6800687"/>
          </a:xfrm>
          <a:custGeom>
            <a:avLst/>
            <a:gdLst/>
            <a:ahLst/>
            <a:cxnLst/>
            <a:rect r="r" b="b" t="t" l="l"/>
            <a:pathLst>
              <a:path h="6800687" w="5677275">
                <a:moveTo>
                  <a:pt x="0" y="0"/>
                </a:moveTo>
                <a:lnTo>
                  <a:pt x="5677276" y="0"/>
                </a:lnTo>
                <a:lnTo>
                  <a:pt x="5677276" y="6800687"/>
                </a:lnTo>
                <a:lnTo>
                  <a:pt x="0" y="68006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0156" r="-144134" b="-448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12576" y="1525942"/>
            <a:ext cx="5518189" cy="2938436"/>
          </a:xfrm>
          <a:custGeom>
            <a:avLst/>
            <a:gdLst/>
            <a:ahLst/>
            <a:cxnLst/>
            <a:rect r="r" b="b" t="t" l="l"/>
            <a:pathLst>
              <a:path h="2938436" w="5518189">
                <a:moveTo>
                  <a:pt x="0" y="0"/>
                </a:moveTo>
                <a:lnTo>
                  <a:pt x="5518189" y="0"/>
                </a:lnTo>
                <a:lnTo>
                  <a:pt x="5518189" y="2938435"/>
                </a:lnTo>
                <a:lnTo>
                  <a:pt x="0" y="29384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89450" y="7522112"/>
            <a:ext cx="3893637" cy="2721841"/>
          </a:xfrm>
          <a:custGeom>
            <a:avLst/>
            <a:gdLst/>
            <a:ahLst/>
            <a:cxnLst/>
            <a:rect r="r" b="b" t="t" l="l"/>
            <a:pathLst>
              <a:path h="2721841" w="3893637">
                <a:moveTo>
                  <a:pt x="0" y="0"/>
                </a:moveTo>
                <a:lnTo>
                  <a:pt x="3893636" y="0"/>
                </a:lnTo>
                <a:lnTo>
                  <a:pt x="3893636" y="2721841"/>
                </a:lnTo>
                <a:lnTo>
                  <a:pt x="0" y="27218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72769" r="0" b="-6078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4257" y="4619563"/>
            <a:ext cx="5476508" cy="2902549"/>
          </a:xfrm>
          <a:custGeom>
            <a:avLst/>
            <a:gdLst/>
            <a:ahLst/>
            <a:cxnLst/>
            <a:rect r="r" b="b" t="t" l="l"/>
            <a:pathLst>
              <a:path h="2902549" w="5476508">
                <a:moveTo>
                  <a:pt x="0" y="0"/>
                </a:moveTo>
                <a:lnTo>
                  <a:pt x="5476508" y="0"/>
                </a:lnTo>
                <a:lnTo>
                  <a:pt x="5476508" y="2902549"/>
                </a:lnTo>
                <a:lnTo>
                  <a:pt x="0" y="2902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15547" y="4537955"/>
            <a:ext cx="5361218" cy="2841445"/>
          </a:xfrm>
          <a:custGeom>
            <a:avLst/>
            <a:gdLst/>
            <a:ahLst/>
            <a:cxnLst/>
            <a:rect r="r" b="b" t="t" l="l"/>
            <a:pathLst>
              <a:path h="2841445" w="5361218">
                <a:moveTo>
                  <a:pt x="0" y="0"/>
                </a:moveTo>
                <a:lnTo>
                  <a:pt x="5361218" y="0"/>
                </a:lnTo>
                <a:lnTo>
                  <a:pt x="5361218" y="2841445"/>
                </a:lnTo>
                <a:lnTo>
                  <a:pt x="0" y="28414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15547" y="1525942"/>
            <a:ext cx="5413775" cy="2869301"/>
          </a:xfrm>
          <a:custGeom>
            <a:avLst/>
            <a:gdLst/>
            <a:ahLst/>
            <a:cxnLst/>
            <a:rect r="r" b="b" t="t" l="l"/>
            <a:pathLst>
              <a:path h="2869301" w="5413775">
                <a:moveTo>
                  <a:pt x="0" y="0"/>
                </a:moveTo>
                <a:lnTo>
                  <a:pt x="5413775" y="0"/>
                </a:lnTo>
                <a:lnTo>
                  <a:pt x="5413775" y="2869301"/>
                </a:lnTo>
                <a:lnTo>
                  <a:pt x="0" y="28693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66920" y="298059"/>
            <a:ext cx="72913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diseño de la aplicación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96689" y="483323"/>
            <a:ext cx="72913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ventanas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44513" y="-3298946"/>
            <a:ext cx="9798975" cy="17066429"/>
          </a:xfrm>
          <a:custGeom>
            <a:avLst/>
            <a:gdLst/>
            <a:ahLst/>
            <a:cxnLst/>
            <a:rect r="r" b="b" t="t" l="l"/>
            <a:pathLst>
              <a:path h="17066429" w="9798975">
                <a:moveTo>
                  <a:pt x="0" y="0"/>
                </a:moveTo>
                <a:lnTo>
                  <a:pt x="9798974" y="0"/>
                </a:lnTo>
                <a:lnTo>
                  <a:pt x="9798974" y="17066429"/>
                </a:lnTo>
                <a:lnTo>
                  <a:pt x="0" y="1706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3115" y="4324696"/>
            <a:ext cx="8115300" cy="4564856"/>
          </a:xfrm>
          <a:custGeom>
            <a:avLst/>
            <a:gdLst/>
            <a:ahLst/>
            <a:cxnLst/>
            <a:rect r="r" b="b" t="t" l="l"/>
            <a:pathLst>
              <a:path h="4564856" w="8115300">
                <a:moveTo>
                  <a:pt x="0" y="0"/>
                </a:moveTo>
                <a:lnTo>
                  <a:pt x="8115300" y="0"/>
                </a:lnTo>
                <a:lnTo>
                  <a:pt x="8115300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324696"/>
            <a:ext cx="8404415" cy="4727483"/>
          </a:xfrm>
          <a:custGeom>
            <a:avLst/>
            <a:gdLst/>
            <a:ahLst/>
            <a:cxnLst/>
            <a:rect r="r" b="b" t="t" l="l"/>
            <a:pathLst>
              <a:path h="4727483" w="8404415">
                <a:moveTo>
                  <a:pt x="0" y="0"/>
                </a:moveTo>
                <a:lnTo>
                  <a:pt x="8404415" y="0"/>
                </a:lnTo>
                <a:lnTo>
                  <a:pt x="8404415" y="4727483"/>
                </a:lnTo>
                <a:lnTo>
                  <a:pt x="0" y="4727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2926" y="681162"/>
            <a:ext cx="8923272" cy="126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80"/>
              </a:lnSpc>
              <a:spcBef>
                <a:spcPct val="0"/>
              </a:spcBef>
            </a:pPr>
            <a:r>
              <a:rPr lang="en-US" sz="7342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Jira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913" y="1895475"/>
            <a:ext cx="14814174" cy="217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 el seguimiento de nuestro proyecto utilizamos Jira, una herramienta que nos permitió facilitar y organizar el trabajo de manera más eficiente. A través de los tableros Scrum, logramos una mejor determinación y distribución de tareas, lo que ayudó a agilizar los procesos, asignar responsabilidades de forma clara y dar seguimiento al avance de cada actividad. Gracias a esto, el equipo pudo trabajar de manera más ordenada, colaborativa y efectiva.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61064" y="-3542759"/>
            <a:ext cx="10165873" cy="17705439"/>
          </a:xfrm>
          <a:custGeom>
            <a:avLst/>
            <a:gdLst/>
            <a:ahLst/>
            <a:cxnLst/>
            <a:rect r="r" b="b" t="t" l="l"/>
            <a:pathLst>
              <a:path h="17705439" w="10165873">
                <a:moveTo>
                  <a:pt x="0" y="0"/>
                </a:moveTo>
                <a:lnTo>
                  <a:pt x="10165872" y="0"/>
                </a:lnTo>
                <a:lnTo>
                  <a:pt x="10165872" y="17705439"/>
                </a:lnTo>
                <a:lnTo>
                  <a:pt x="0" y="17705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90631" y="1958640"/>
            <a:ext cx="14106739" cy="7632478"/>
          </a:xfrm>
          <a:custGeom>
            <a:avLst/>
            <a:gdLst/>
            <a:ahLst/>
            <a:cxnLst/>
            <a:rect r="r" b="b" t="t" l="l"/>
            <a:pathLst>
              <a:path h="7632478" w="14106739">
                <a:moveTo>
                  <a:pt x="0" y="0"/>
                </a:moveTo>
                <a:lnTo>
                  <a:pt x="14106738" y="0"/>
                </a:lnTo>
                <a:lnTo>
                  <a:pt x="14106738" y="7632479"/>
                </a:lnTo>
                <a:lnTo>
                  <a:pt x="0" y="7632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9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1797" y="556372"/>
            <a:ext cx="9648825" cy="140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4"/>
              </a:lnSpc>
            </a:pPr>
            <a:r>
              <a:rPr lang="en-US" sz="8167">
                <a:solidFill>
                  <a:srgbClr val="000000"/>
                </a:solidFill>
                <a:latin typeface="Versailles"/>
                <a:ea typeface="Versailles"/>
                <a:cs typeface="Versailles"/>
                <a:sym typeface="Versailles"/>
              </a:rPr>
              <a:t>Gestión con Jira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965275" y="-3389714"/>
            <a:ext cx="9798975" cy="17066429"/>
          </a:xfrm>
          <a:custGeom>
            <a:avLst/>
            <a:gdLst/>
            <a:ahLst/>
            <a:cxnLst/>
            <a:rect r="r" b="b" t="t" l="l"/>
            <a:pathLst>
              <a:path h="17066429" w="9798975">
                <a:moveTo>
                  <a:pt x="0" y="0"/>
                </a:moveTo>
                <a:lnTo>
                  <a:pt x="9798975" y="0"/>
                </a:lnTo>
                <a:lnTo>
                  <a:pt x="9798975" y="17066428"/>
                </a:lnTo>
                <a:lnTo>
                  <a:pt x="0" y="1706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255" y="699783"/>
            <a:ext cx="4187577" cy="140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4"/>
              </a:lnSpc>
            </a:pPr>
            <a:r>
              <a:rPr lang="en-US" sz="8167">
                <a:solidFill>
                  <a:srgbClr val="000000"/>
                </a:solidFill>
                <a:latin typeface="Versailles"/>
                <a:ea typeface="Versailles"/>
                <a:cs typeface="Versailles"/>
                <a:sym typeface="Versailles"/>
              </a:rPr>
              <a:t> Github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26306" y="2100243"/>
            <a:ext cx="14824031" cy="6873914"/>
          </a:xfrm>
          <a:custGeom>
            <a:avLst/>
            <a:gdLst/>
            <a:ahLst/>
            <a:cxnLst/>
            <a:rect r="r" b="b" t="t" l="l"/>
            <a:pathLst>
              <a:path h="6873914" w="14824031">
                <a:moveTo>
                  <a:pt x="0" y="0"/>
                </a:moveTo>
                <a:lnTo>
                  <a:pt x="14824031" y="0"/>
                </a:lnTo>
                <a:lnTo>
                  <a:pt x="14824031" y="6873914"/>
                </a:lnTo>
                <a:lnTo>
                  <a:pt x="0" y="6873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28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05350" y="213434"/>
            <a:ext cx="7967229" cy="113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26"/>
              </a:lnSpc>
              <a:spcBef>
                <a:spcPct val="0"/>
              </a:spcBef>
            </a:pPr>
            <a:r>
              <a:rPr lang="en-US" sz="6590">
                <a:solidFill>
                  <a:srgbClr val="004AAD"/>
                </a:solidFill>
                <a:latin typeface="Sensa Serif"/>
                <a:ea typeface="Sensa Serif"/>
                <a:cs typeface="Sensa Serif"/>
                <a:sym typeface="Sensa Serif"/>
              </a:rPr>
              <a:t>Codificación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12143" y="1450718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7" y="0"/>
                </a:lnTo>
                <a:lnTo>
                  <a:pt x="418597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1435">
            <a:off x="1505053" y="595445"/>
            <a:ext cx="698572" cy="866510"/>
          </a:xfrm>
          <a:custGeom>
            <a:avLst/>
            <a:gdLst/>
            <a:ahLst/>
            <a:cxnLst/>
            <a:rect r="r" b="b" t="t" l="l"/>
            <a:pathLst>
              <a:path h="866510" w="698572">
                <a:moveTo>
                  <a:pt x="0" y="0"/>
                </a:moveTo>
                <a:lnTo>
                  <a:pt x="698572" y="0"/>
                </a:lnTo>
                <a:lnTo>
                  <a:pt x="698572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19059" y="8563746"/>
            <a:ext cx="418596" cy="497242"/>
          </a:xfrm>
          <a:custGeom>
            <a:avLst/>
            <a:gdLst/>
            <a:ahLst/>
            <a:cxnLst/>
            <a:rect r="r" b="b" t="t" l="l"/>
            <a:pathLst>
              <a:path h="497242" w="418596">
                <a:moveTo>
                  <a:pt x="0" y="0"/>
                </a:moveTo>
                <a:lnTo>
                  <a:pt x="418596" y="0"/>
                </a:lnTo>
                <a:lnTo>
                  <a:pt x="418596" y="497242"/>
                </a:lnTo>
                <a:lnTo>
                  <a:pt x="0" y="49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440" t="0" r="0" b="-8440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31435">
            <a:off x="10614728" y="832901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8"/>
                </a:lnTo>
                <a:lnTo>
                  <a:pt x="0" y="3915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1435">
            <a:off x="4909693" y="8366650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7"/>
                </a:lnTo>
                <a:lnTo>
                  <a:pt x="0" y="39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1435">
            <a:off x="17101449" y="560376"/>
            <a:ext cx="315702" cy="391597"/>
          </a:xfrm>
          <a:custGeom>
            <a:avLst/>
            <a:gdLst/>
            <a:ahLst/>
            <a:cxnLst/>
            <a:rect r="r" b="b" t="t" l="l"/>
            <a:pathLst>
              <a:path h="391597" w="315702">
                <a:moveTo>
                  <a:pt x="0" y="0"/>
                </a:moveTo>
                <a:lnTo>
                  <a:pt x="315702" y="0"/>
                </a:lnTo>
                <a:lnTo>
                  <a:pt x="315702" y="391597"/>
                </a:lnTo>
                <a:lnTo>
                  <a:pt x="0" y="39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28265">
            <a:off x="15645355" y="8799474"/>
            <a:ext cx="668017" cy="698644"/>
          </a:xfrm>
          <a:custGeom>
            <a:avLst/>
            <a:gdLst/>
            <a:ahLst/>
            <a:cxnLst/>
            <a:rect r="r" b="b" t="t" l="l"/>
            <a:pathLst>
              <a:path h="698644" w="668017">
                <a:moveTo>
                  <a:pt x="0" y="0"/>
                </a:moveTo>
                <a:lnTo>
                  <a:pt x="668017" y="0"/>
                </a:lnTo>
                <a:lnTo>
                  <a:pt x="668017" y="698644"/>
                </a:lnTo>
                <a:lnTo>
                  <a:pt x="0" y="698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96017">
            <a:off x="15772294" y="1044469"/>
            <a:ext cx="566697" cy="465704"/>
          </a:xfrm>
          <a:custGeom>
            <a:avLst/>
            <a:gdLst/>
            <a:ahLst/>
            <a:cxnLst/>
            <a:rect r="r" b="b" t="t" l="l"/>
            <a:pathLst>
              <a:path h="465704" w="566697">
                <a:moveTo>
                  <a:pt x="0" y="0"/>
                </a:moveTo>
                <a:lnTo>
                  <a:pt x="566697" y="0"/>
                </a:lnTo>
                <a:lnTo>
                  <a:pt x="566697" y="465704"/>
                </a:lnTo>
                <a:lnTo>
                  <a:pt x="0" y="465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96017">
            <a:off x="1867148" y="8217887"/>
            <a:ext cx="566697" cy="465704"/>
          </a:xfrm>
          <a:custGeom>
            <a:avLst/>
            <a:gdLst/>
            <a:ahLst/>
            <a:cxnLst/>
            <a:rect r="r" b="b" t="t" l="l"/>
            <a:pathLst>
              <a:path h="465704" w="566697">
                <a:moveTo>
                  <a:pt x="0" y="0"/>
                </a:moveTo>
                <a:lnTo>
                  <a:pt x="566698" y="0"/>
                </a:lnTo>
                <a:lnTo>
                  <a:pt x="566698" y="465704"/>
                </a:lnTo>
                <a:lnTo>
                  <a:pt x="0" y="465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58805" b="-18013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79306" y="5508898"/>
            <a:ext cx="8050679" cy="4266860"/>
          </a:xfrm>
          <a:custGeom>
            <a:avLst/>
            <a:gdLst/>
            <a:ahLst/>
            <a:cxnLst/>
            <a:rect r="r" b="b" t="t" l="l"/>
            <a:pathLst>
              <a:path h="4266860" w="8050679">
                <a:moveTo>
                  <a:pt x="0" y="0"/>
                </a:moveTo>
                <a:lnTo>
                  <a:pt x="8050679" y="0"/>
                </a:lnTo>
                <a:lnTo>
                  <a:pt x="8050679" y="4266860"/>
                </a:lnTo>
                <a:lnTo>
                  <a:pt x="0" y="42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73219" y="1450718"/>
            <a:ext cx="4065122" cy="3474227"/>
          </a:xfrm>
          <a:custGeom>
            <a:avLst/>
            <a:gdLst/>
            <a:ahLst/>
            <a:cxnLst/>
            <a:rect r="r" b="b" t="t" l="l"/>
            <a:pathLst>
              <a:path h="3474227" w="4065122">
                <a:moveTo>
                  <a:pt x="0" y="0"/>
                </a:moveTo>
                <a:lnTo>
                  <a:pt x="4065122" y="0"/>
                </a:lnTo>
                <a:lnTo>
                  <a:pt x="4065122" y="3474227"/>
                </a:lnTo>
                <a:lnTo>
                  <a:pt x="0" y="34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50973" r="0" b="-4006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1701" y="1525942"/>
            <a:ext cx="8800413" cy="4642218"/>
          </a:xfrm>
          <a:custGeom>
            <a:avLst/>
            <a:gdLst/>
            <a:ahLst/>
            <a:cxnLst/>
            <a:rect r="r" b="b" t="t" l="l"/>
            <a:pathLst>
              <a:path h="4642218" w="8800413">
                <a:moveTo>
                  <a:pt x="0" y="0"/>
                </a:moveTo>
                <a:lnTo>
                  <a:pt x="8800413" y="0"/>
                </a:lnTo>
                <a:lnTo>
                  <a:pt x="8800413" y="4642218"/>
                </a:lnTo>
                <a:lnTo>
                  <a:pt x="0" y="46422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075" y="1465793"/>
            <a:ext cx="3893637" cy="3361591"/>
          </a:xfrm>
          <a:custGeom>
            <a:avLst/>
            <a:gdLst/>
            <a:ahLst/>
            <a:cxnLst/>
            <a:rect r="r" b="b" t="t" l="l"/>
            <a:pathLst>
              <a:path h="3361591" w="3893637">
                <a:moveTo>
                  <a:pt x="0" y="0"/>
                </a:moveTo>
                <a:lnTo>
                  <a:pt x="3893637" y="0"/>
                </a:lnTo>
                <a:lnTo>
                  <a:pt x="3893637" y="3361592"/>
                </a:lnTo>
                <a:lnTo>
                  <a:pt x="0" y="336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053" r="0" b="-400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4362" y="1465793"/>
            <a:ext cx="6277164" cy="3342590"/>
          </a:xfrm>
          <a:custGeom>
            <a:avLst/>
            <a:gdLst/>
            <a:ahLst/>
            <a:cxnLst/>
            <a:rect r="r" b="b" t="t" l="l"/>
            <a:pathLst>
              <a:path h="3342590" w="6277164">
                <a:moveTo>
                  <a:pt x="0" y="0"/>
                </a:moveTo>
                <a:lnTo>
                  <a:pt x="6277163" y="0"/>
                </a:lnTo>
                <a:lnTo>
                  <a:pt x="6277163" y="3342590"/>
                </a:lnTo>
                <a:lnTo>
                  <a:pt x="0" y="334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11226" y="1348775"/>
            <a:ext cx="6784202" cy="3595627"/>
          </a:xfrm>
          <a:custGeom>
            <a:avLst/>
            <a:gdLst/>
            <a:ahLst/>
            <a:cxnLst/>
            <a:rect r="r" b="b" t="t" l="l"/>
            <a:pathLst>
              <a:path h="3595627" w="6784202">
                <a:moveTo>
                  <a:pt x="0" y="0"/>
                </a:moveTo>
                <a:lnTo>
                  <a:pt x="6784201" y="0"/>
                </a:lnTo>
                <a:lnTo>
                  <a:pt x="6784201" y="3595627"/>
                </a:lnTo>
                <a:lnTo>
                  <a:pt x="0" y="3595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2738" y="5517351"/>
            <a:ext cx="7943246" cy="4209921"/>
          </a:xfrm>
          <a:custGeom>
            <a:avLst/>
            <a:gdLst/>
            <a:ahLst/>
            <a:cxnLst/>
            <a:rect r="r" b="b" t="t" l="l"/>
            <a:pathLst>
              <a:path h="4209921" w="7943246">
                <a:moveTo>
                  <a:pt x="0" y="0"/>
                </a:moveTo>
                <a:lnTo>
                  <a:pt x="7943247" y="0"/>
                </a:lnTo>
                <a:lnTo>
                  <a:pt x="7943247" y="4209921"/>
                </a:lnTo>
                <a:lnTo>
                  <a:pt x="0" y="4209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7452" y="5456544"/>
            <a:ext cx="8057976" cy="4270727"/>
          </a:xfrm>
          <a:custGeom>
            <a:avLst/>
            <a:gdLst/>
            <a:ahLst/>
            <a:cxnLst/>
            <a:rect r="r" b="b" t="t" l="l"/>
            <a:pathLst>
              <a:path h="4270727" w="8057976">
                <a:moveTo>
                  <a:pt x="0" y="0"/>
                </a:moveTo>
                <a:lnTo>
                  <a:pt x="8057975" y="0"/>
                </a:lnTo>
                <a:lnTo>
                  <a:pt x="8057975" y="4270728"/>
                </a:lnTo>
                <a:lnTo>
                  <a:pt x="0" y="427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1442" y="142796"/>
            <a:ext cx="14374903" cy="88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1"/>
              </a:lnSpc>
            </a:pPr>
            <a:r>
              <a:rPr lang="en-US" sz="5151">
                <a:solidFill>
                  <a:srgbClr val="000000"/>
                </a:solidFill>
                <a:latin typeface="Versailles"/>
                <a:ea typeface="Versailles"/>
                <a:cs typeface="Versailles"/>
                <a:sym typeface="Versailles"/>
              </a:rPr>
              <a:t>Control de inventario “La hacienda”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31435">
            <a:off x="17346142" y="311558"/>
            <a:ext cx="698572" cy="866510"/>
          </a:xfrm>
          <a:custGeom>
            <a:avLst/>
            <a:gdLst/>
            <a:ahLst/>
            <a:cxnLst/>
            <a:rect r="r" b="b" t="t" l="l"/>
            <a:pathLst>
              <a:path h="866510" w="698572">
                <a:moveTo>
                  <a:pt x="0" y="0"/>
                </a:moveTo>
                <a:lnTo>
                  <a:pt x="698571" y="0"/>
                </a:lnTo>
                <a:lnTo>
                  <a:pt x="698571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1435">
            <a:off x="17749056" y="964166"/>
            <a:ext cx="448063" cy="555778"/>
          </a:xfrm>
          <a:custGeom>
            <a:avLst/>
            <a:gdLst/>
            <a:ahLst/>
            <a:cxnLst/>
            <a:rect r="r" b="b" t="t" l="l"/>
            <a:pathLst>
              <a:path h="555778" w="448063">
                <a:moveTo>
                  <a:pt x="0" y="0"/>
                </a:moveTo>
                <a:lnTo>
                  <a:pt x="448062" y="0"/>
                </a:lnTo>
                <a:lnTo>
                  <a:pt x="448062" y="555778"/>
                </a:lnTo>
                <a:lnTo>
                  <a:pt x="0" y="555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1435">
            <a:off x="83612" y="9322287"/>
            <a:ext cx="698572" cy="866510"/>
          </a:xfrm>
          <a:custGeom>
            <a:avLst/>
            <a:gdLst/>
            <a:ahLst/>
            <a:cxnLst/>
            <a:rect r="r" b="b" t="t" l="l"/>
            <a:pathLst>
              <a:path h="866510" w="698572">
                <a:moveTo>
                  <a:pt x="0" y="0"/>
                </a:moveTo>
                <a:lnTo>
                  <a:pt x="698571" y="0"/>
                </a:lnTo>
                <a:lnTo>
                  <a:pt x="698571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31435">
            <a:off x="641764" y="9690181"/>
            <a:ext cx="448063" cy="555778"/>
          </a:xfrm>
          <a:custGeom>
            <a:avLst/>
            <a:gdLst/>
            <a:ahLst/>
            <a:cxnLst/>
            <a:rect r="r" b="b" t="t" l="l"/>
            <a:pathLst>
              <a:path h="555778" w="448063">
                <a:moveTo>
                  <a:pt x="0" y="0"/>
                </a:moveTo>
                <a:lnTo>
                  <a:pt x="448062" y="0"/>
                </a:lnTo>
                <a:lnTo>
                  <a:pt x="448062" y="555778"/>
                </a:lnTo>
                <a:lnTo>
                  <a:pt x="0" y="555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1613" t="-135008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DAG-U1ZBWSI</dc:identifier>
  <dcterms:modified xsi:type="dcterms:W3CDTF">2011-08-01T06:04:30Z</dcterms:modified>
  <cp:revision>1</cp:revision>
  <dc:title>Presentacion</dc:title>
</cp:coreProperties>
</file>